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3" r:id="rId4"/>
    <p:sldId id="286" r:id="rId5"/>
    <p:sldId id="287" r:id="rId6"/>
    <p:sldId id="288" r:id="rId7"/>
    <p:sldId id="285" r:id="rId8"/>
    <p:sldId id="289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53410A-B15D-40C7-8794-56C4107C8B5D}" v="48" dt="2019-05-15T01:36:13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9" d="100"/>
          <a:sy n="79" d="100"/>
        </p:scale>
        <p:origin x="50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Sprole" userId="148eea5a25ae6c36" providerId="LiveId" clId="{4753410A-B15D-40C7-8794-56C4107C8B5D}"/>
    <pc:docChg chg="undo custSel mod addSld delSld modSld sldOrd">
      <pc:chgData name="Sarah Sprole" userId="148eea5a25ae6c36" providerId="LiveId" clId="{4753410A-B15D-40C7-8794-56C4107C8B5D}" dt="2019-05-15T01:55:07.370" v="1370" actId="1076"/>
      <pc:docMkLst>
        <pc:docMk/>
      </pc:docMkLst>
      <pc:sldChg chg="addSp delSp modSp mod setBg">
        <pc:chgData name="Sarah Sprole" userId="148eea5a25ae6c36" providerId="LiveId" clId="{4753410A-B15D-40C7-8794-56C4107C8B5D}" dt="2019-05-15T00:40:20.517" v="43" actId="26606"/>
        <pc:sldMkLst>
          <pc:docMk/>
          <pc:sldMk cId="95992585" sldId="256"/>
        </pc:sldMkLst>
        <pc:spChg chg="del">
          <ac:chgData name="Sarah Sprole" userId="148eea5a25ae6c36" providerId="LiveId" clId="{4753410A-B15D-40C7-8794-56C4107C8B5D}" dt="2019-05-15T00:34:01.662" v="1" actId="478"/>
          <ac:spMkLst>
            <pc:docMk/>
            <pc:sldMk cId="95992585" sldId="256"/>
            <ac:spMk id="2" creationId="{1AB09F65-BB70-4B4A-9D2B-A050DA07D261}"/>
          </ac:spMkLst>
        </pc:spChg>
        <pc:spChg chg="del">
          <ac:chgData name="Sarah Sprole" userId="148eea5a25ae6c36" providerId="LiveId" clId="{4753410A-B15D-40C7-8794-56C4107C8B5D}" dt="2019-05-15T00:34:06.246" v="3" actId="478"/>
          <ac:spMkLst>
            <pc:docMk/>
            <pc:sldMk cId="95992585" sldId="256"/>
            <ac:spMk id="3" creationId="{2C5A592E-E4CA-43DE-B841-AA5D05046C6A}"/>
          </ac:spMkLst>
        </pc:spChg>
        <pc:spChg chg="add del mod">
          <ac:chgData name="Sarah Sprole" userId="148eea5a25ae6c36" providerId="LiveId" clId="{4753410A-B15D-40C7-8794-56C4107C8B5D}" dt="2019-05-15T00:34:03.402" v="2" actId="478"/>
          <ac:spMkLst>
            <pc:docMk/>
            <pc:sldMk cId="95992585" sldId="256"/>
            <ac:spMk id="5" creationId="{BAB5B271-E60D-490C-AB99-F5AF6C5E0130}"/>
          </ac:spMkLst>
        </pc:spChg>
        <pc:spChg chg="add del mod">
          <ac:chgData name="Sarah Sprole" userId="148eea5a25ae6c36" providerId="LiveId" clId="{4753410A-B15D-40C7-8794-56C4107C8B5D}" dt="2019-05-15T00:34:07.785" v="4" actId="478"/>
          <ac:spMkLst>
            <pc:docMk/>
            <pc:sldMk cId="95992585" sldId="256"/>
            <ac:spMk id="7" creationId="{8B37E1B1-4541-434F-808B-904AE61D55EF}"/>
          </ac:spMkLst>
        </pc:spChg>
        <pc:spChg chg="add del mod">
          <ac:chgData name="Sarah Sprole" userId="148eea5a25ae6c36" providerId="LiveId" clId="{4753410A-B15D-40C7-8794-56C4107C8B5D}" dt="2019-05-15T00:36:37.691" v="7" actId="478"/>
          <ac:spMkLst>
            <pc:docMk/>
            <pc:sldMk cId="95992585" sldId="256"/>
            <ac:spMk id="8" creationId="{9859EAF3-D62B-4C80-9CDA-1168E8DFC8C1}"/>
          </ac:spMkLst>
        </pc:spChg>
        <pc:spChg chg="add">
          <ac:chgData name="Sarah Sprole" userId="148eea5a25ae6c36" providerId="LiveId" clId="{4753410A-B15D-40C7-8794-56C4107C8B5D}" dt="2019-05-15T00:40:20.517" v="43" actId="26606"/>
          <ac:spMkLst>
            <pc:docMk/>
            <pc:sldMk cId="95992585" sldId="256"/>
            <ac:spMk id="36" creationId="{57845966-6EFC-468A-9CC7-BAB4B95854E7}"/>
          </ac:spMkLst>
        </pc:spChg>
        <pc:spChg chg="add">
          <ac:chgData name="Sarah Sprole" userId="148eea5a25ae6c36" providerId="LiveId" clId="{4753410A-B15D-40C7-8794-56C4107C8B5D}" dt="2019-05-15T00:40:20.517" v="43" actId="26606"/>
          <ac:spMkLst>
            <pc:docMk/>
            <pc:sldMk cId="95992585" sldId="256"/>
            <ac:spMk id="40" creationId="{ADAD1991-FFD1-4E94-ABAB-7560D33008E4}"/>
          </ac:spMkLst>
        </pc:spChg>
        <pc:picChg chg="add del mod">
          <ac:chgData name="Sarah Sprole" userId="148eea5a25ae6c36" providerId="LiveId" clId="{4753410A-B15D-40C7-8794-56C4107C8B5D}" dt="2019-05-15T00:39:33.736" v="31" actId="478"/>
          <ac:picMkLst>
            <pc:docMk/>
            <pc:sldMk cId="95992585" sldId="256"/>
            <ac:picMk id="10" creationId="{E041403D-CD16-47BA-AD33-EF67E85CCF66}"/>
          </ac:picMkLst>
        </pc:picChg>
        <pc:picChg chg="add del mod">
          <ac:chgData name="Sarah Sprole" userId="148eea5a25ae6c36" providerId="LiveId" clId="{4753410A-B15D-40C7-8794-56C4107C8B5D}" dt="2019-05-15T00:39:33.736" v="31" actId="478"/>
          <ac:picMkLst>
            <pc:docMk/>
            <pc:sldMk cId="95992585" sldId="256"/>
            <ac:picMk id="12" creationId="{96505870-8546-441B-9AE7-38EACCA101B8}"/>
          </ac:picMkLst>
        </pc:picChg>
        <pc:picChg chg="add del mod">
          <ac:chgData name="Sarah Sprole" userId="148eea5a25ae6c36" providerId="LiveId" clId="{4753410A-B15D-40C7-8794-56C4107C8B5D}" dt="2019-05-15T00:39:33.736" v="31" actId="478"/>
          <ac:picMkLst>
            <pc:docMk/>
            <pc:sldMk cId="95992585" sldId="256"/>
            <ac:picMk id="14" creationId="{F2CEA817-7B6B-48F8-992A-C0AAD1CD8721}"/>
          </ac:picMkLst>
        </pc:picChg>
        <pc:picChg chg="add del mod">
          <ac:chgData name="Sarah Sprole" userId="148eea5a25ae6c36" providerId="LiveId" clId="{4753410A-B15D-40C7-8794-56C4107C8B5D}" dt="2019-05-15T00:39:33.736" v="31" actId="478"/>
          <ac:picMkLst>
            <pc:docMk/>
            <pc:sldMk cId="95992585" sldId="256"/>
            <ac:picMk id="16" creationId="{6B5E690D-DA13-4D12-98F4-C7D5DFBF9310}"/>
          </ac:picMkLst>
        </pc:picChg>
        <pc:picChg chg="add del mod">
          <ac:chgData name="Sarah Sprole" userId="148eea5a25ae6c36" providerId="LiveId" clId="{4753410A-B15D-40C7-8794-56C4107C8B5D}" dt="2019-05-15T00:39:33.736" v="31" actId="478"/>
          <ac:picMkLst>
            <pc:docMk/>
            <pc:sldMk cId="95992585" sldId="256"/>
            <ac:picMk id="18" creationId="{ED70E061-22F7-48A3-9492-35E53C6AD4FE}"/>
          </ac:picMkLst>
        </pc:picChg>
        <pc:picChg chg="add del mod">
          <ac:chgData name="Sarah Sprole" userId="148eea5a25ae6c36" providerId="LiveId" clId="{4753410A-B15D-40C7-8794-56C4107C8B5D}" dt="2019-05-15T00:39:33.736" v="31" actId="478"/>
          <ac:picMkLst>
            <pc:docMk/>
            <pc:sldMk cId="95992585" sldId="256"/>
            <ac:picMk id="20" creationId="{D681A08E-AAF4-4B67-AF5E-87F555BAAE72}"/>
          </ac:picMkLst>
        </pc:picChg>
        <pc:picChg chg="add del mod">
          <ac:chgData name="Sarah Sprole" userId="148eea5a25ae6c36" providerId="LiveId" clId="{4753410A-B15D-40C7-8794-56C4107C8B5D}" dt="2019-05-15T00:39:33.736" v="31" actId="478"/>
          <ac:picMkLst>
            <pc:docMk/>
            <pc:sldMk cId="95992585" sldId="256"/>
            <ac:picMk id="22" creationId="{CDF003D7-DF5C-473F-8536-882AA70A9CBD}"/>
          </ac:picMkLst>
        </pc:picChg>
        <pc:picChg chg="add del mod">
          <ac:chgData name="Sarah Sprole" userId="148eea5a25ae6c36" providerId="LiveId" clId="{4753410A-B15D-40C7-8794-56C4107C8B5D}" dt="2019-05-15T00:39:33.736" v="31" actId="478"/>
          <ac:picMkLst>
            <pc:docMk/>
            <pc:sldMk cId="95992585" sldId="256"/>
            <ac:picMk id="24" creationId="{D0A45ABF-4844-4651-A7F8-86810EE52CA2}"/>
          </ac:picMkLst>
        </pc:picChg>
        <pc:picChg chg="add del mod">
          <ac:chgData name="Sarah Sprole" userId="148eea5a25ae6c36" providerId="LiveId" clId="{4753410A-B15D-40C7-8794-56C4107C8B5D}" dt="2019-05-15T00:40:20.517" v="43" actId="26606"/>
          <ac:picMkLst>
            <pc:docMk/>
            <pc:sldMk cId="95992585" sldId="256"/>
            <ac:picMk id="26" creationId="{130570E0-847F-4B2C-B463-BA09A9597B83}"/>
          </ac:picMkLst>
        </pc:picChg>
        <pc:picChg chg="add del">
          <ac:chgData name="Sarah Sprole" userId="148eea5a25ae6c36" providerId="LiveId" clId="{4753410A-B15D-40C7-8794-56C4107C8B5D}" dt="2019-05-15T00:40:20.517" v="43" actId="26606"/>
          <ac:picMkLst>
            <pc:docMk/>
            <pc:sldMk cId="95992585" sldId="256"/>
            <ac:picMk id="31" creationId="{CB607B98-7700-4DC9-8BE8-A876255F9C52}"/>
          </ac:picMkLst>
        </pc:picChg>
        <pc:picChg chg="add">
          <ac:chgData name="Sarah Sprole" userId="148eea5a25ae6c36" providerId="LiveId" clId="{4753410A-B15D-40C7-8794-56C4107C8B5D}" dt="2019-05-15T00:40:20.517" v="43" actId="26606"/>
          <ac:picMkLst>
            <pc:docMk/>
            <pc:sldMk cId="95992585" sldId="256"/>
            <ac:picMk id="38" creationId="{75554383-98AF-4A47-BB65-705FAAA4BE6A}"/>
          </ac:picMkLst>
        </pc:picChg>
      </pc:sldChg>
      <pc:sldChg chg="del">
        <pc:chgData name="Sarah Sprole" userId="148eea5a25ae6c36" providerId="LiveId" clId="{4753410A-B15D-40C7-8794-56C4107C8B5D}" dt="2019-05-15T01:18:01.157" v="1210" actId="2696"/>
        <pc:sldMkLst>
          <pc:docMk/>
          <pc:sldMk cId="95992585" sldId="257"/>
        </pc:sldMkLst>
      </pc:sldChg>
      <pc:sldChg chg="del">
        <pc:chgData name="Sarah Sprole" userId="148eea5a25ae6c36" providerId="LiveId" clId="{4753410A-B15D-40C7-8794-56C4107C8B5D}" dt="2019-05-15T01:22:05.021" v="1256" actId="2696"/>
        <pc:sldMkLst>
          <pc:docMk/>
          <pc:sldMk cId="95992585" sldId="258"/>
        </pc:sldMkLst>
      </pc:sldChg>
      <pc:sldChg chg="modSp del">
        <pc:chgData name="Sarah Sprole" userId="148eea5a25ae6c36" providerId="LiveId" clId="{4753410A-B15D-40C7-8794-56C4107C8B5D}" dt="2019-05-15T01:30:24.409" v="1298" actId="2696"/>
        <pc:sldMkLst>
          <pc:docMk/>
          <pc:sldMk cId="95992585" sldId="259"/>
        </pc:sldMkLst>
        <pc:picChg chg="mod">
          <ac:chgData name="Sarah Sprole" userId="148eea5a25ae6c36" providerId="LiveId" clId="{4753410A-B15D-40C7-8794-56C4107C8B5D}" dt="2019-05-15T01:27:12.764" v="1257" actId="1076"/>
          <ac:picMkLst>
            <pc:docMk/>
            <pc:sldMk cId="95992585" sldId="259"/>
            <ac:picMk id="4" creationId="{5248D132-0AD4-4869-85E3-19248D7B0806}"/>
          </ac:picMkLst>
        </pc:picChg>
      </pc:sldChg>
      <pc:sldChg chg="del">
        <pc:chgData name="Sarah Sprole" userId="148eea5a25ae6c36" providerId="LiveId" clId="{4753410A-B15D-40C7-8794-56C4107C8B5D}" dt="2019-05-15T01:33:18.094" v="1329" actId="2696"/>
        <pc:sldMkLst>
          <pc:docMk/>
          <pc:sldMk cId="95992585" sldId="260"/>
        </pc:sldMkLst>
      </pc:sldChg>
      <pc:sldChg chg="addSp delSp modSp add mod ord setBg setClrOvrMap">
        <pc:chgData name="Sarah Sprole" userId="148eea5a25ae6c36" providerId="LiveId" clId="{4753410A-B15D-40C7-8794-56C4107C8B5D}" dt="2019-05-15T01:09:58.125" v="1085"/>
        <pc:sldMkLst>
          <pc:docMk/>
          <pc:sldMk cId="1602574095" sldId="283"/>
        </pc:sldMkLst>
        <pc:spChg chg="mod">
          <ac:chgData name="Sarah Sprole" userId="148eea5a25ae6c36" providerId="LiveId" clId="{4753410A-B15D-40C7-8794-56C4107C8B5D}" dt="2019-05-15T01:08:20.116" v="1055" actId="26606"/>
          <ac:spMkLst>
            <pc:docMk/>
            <pc:sldMk cId="1602574095" sldId="283"/>
            <ac:spMk id="2" creationId="{26B622F6-E873-4BD8-9F74-6FD756785784}"/>
          </ac:spMkLst>
        </pc:spChg>
        <pc:spChg chg="del">
          <ac:chgData name="Sarah Sprole" userId="148eea5a25ae6c36" providerId="LiveId" clId="{4753410A-B15D-40C7-8794-56C4107C8B5D}" dt="2019-05-15T00:52:00.590" v="492" actId="931"/>
          <ac:spMkLst>
            <pc:docMk/>
            <pc:sldMk cId="1602574095" sldId="283"/>
            <ac:spMk id="3" creationId="{82CE0039-6ED7-47F8-ABD2-737F9A649527}"/>
          </ac:spMkLst>
        </pc:spChg>
        <pc:spChg chg="add mod ord">
          <ac:chgData name="Sarah Sprole" userId="148eea5a25ae6c36" providerId="LiveId" clId="{4753410A-B15D-40C7-8794-56C4107C8B5D}" dt="2019-05-15T01:08:20.116" v="1055" actId="26606"/>
          <ac:spMkLst>
            <pc:docMk/>
            <pc:sldMk cId="1602574095" sldId="283"/>
            <ac:spMk id="10" creationId="{2B7E8EC8-1A8F-49C9-A31D-1C08B7D9F7C9}"/>
          </ac:spMkLst>
        </pc:spChg>
        <pc:spChg chg="add del">
          <ac:chgData name="Sarah Sprole" userId="148eea5a25ae6c36" providerId="LiveId" clId="{4753410A-B15D-40C7-8794-56C4107C8B5D}" dt="2019-05-15T00:52:44.502" v="496" actId="26606"/>
          <ac:spMkLst>
            <pc:docMk/>
            <pc:sldMk cId="1602574095" sldId="283"/>
            <ac:spMk id="13" creationId="{A9616D99-AEFB-4C95-84EF-5DEC698D92A7}"/>
          </ac:spMkLst>
        </pc:spChg>
        <pc:spChg chg="add del">
          <ac:chgData name="Sarah Sprole" userId="148eea5a25ae6c36" providerId="LiveId" clId="{4753410A-B15D-40C7-8794-56C4107C8B5D}" dt="2019-05-15T00:52:44.502" v="496" actId="26606"/>
          <ac:spMkLst>
            <pc:docMk/>
            <pc:sldMk cId="1602574095" sldId="283"/>
            <ac:spMk id="15" creationId="{D0F97023-F626-4FC5-8C2D-753B5C7F4606}"/>
          </ac:spMkLst>
        </pc:spChg>
        <pc:spChg chg="add del">
          <ac:chgData name="Sarah Sprole" userId="148eea5a25ae6c36" providerId="LiveId" clId="{4753410A-B15D-40C7-8794-56C4107C8B5D}" dt="2019-05-15T00:56:42.681" v="570" actId="26606"/>
          <ac:spMkLst>
            <pc:docMk/>
            <pc:sldMk cId="1602574095" sldId="283"/>
            <ac:spMk id="20" creationId="{CF62D2A7-8207-488C-9F46-316BA81A16C8}"/>
          </ac:spMkLst>
        </pc:spChg>
        <pc:spChg chg="add del">
          <ac:chgData name="Sarah Sprole" userId="148eea5a25ae6c36" providerId="LiveId" clId="{4753410A-B15D-40C7-8794-56C4107C8B5D}" dt="2019-05-15T00:56:42.681" v="570" actId="26606"/>
          <ac:spMkLst>
            <pc:docMk/>
            <pc:sldMk cId="1602574095" sldId="283"/>
            <ac:spMk id="22" creationId="{52AC6D7F-F068-4E11-BB06-F601D89BB980}"/>
          </ac:spMkLst>
        </pc:spChg>
        <pc:spChg chg="add del">
          <ac:chgData name="Sarah Sprole" userId="148eea5a25ae6c36" providerId="LiveId" clId="{4753410A-B15D-40C7-8794-56C4107C8B5D}" dt="2019-05-15T01:07:42.822" v="1050" actId="26606"/>
          <ac:spMkLst>
            <pc:docMk/>
            <pc:sldMk cId="1602574095" sldId="283"/>
            <ac:spMk id="27" creationId="{A9616D99-AEFB-4C95-84EF-5DEC698D92A7}"/>
          </ac:spMkLst>
        </pc:spChg>
        <pc:spChg chg="add del">
          <ac:chgData name="Sarah Sprole" userId="148eea5a25ae6c36" providerId="LiveId" clId="{4753410A-B15D-40C7-8794-56C4107C8B5D}" dt="2019-05-15T01:07:42.822" v="1050" actId="26606"/>
          <ac:spMkLst>
            <pc:docMk/>
            <pc:sldMk cId="1602574095" sldId="283"/>
            <ac:spMk id="29" creationId="{D0F97023-F626-4FC5-8C2D-753B5C7F4606}"/>
          </ac:spMkLst>
        </pc:spChg>
        <pc:spChg chg="add">
          <ac:chgData name="Sarah Sprole" userId="148eea5a25ae6c36" providerId="LiveId" clId="{4753410A-B15D-40C7-8794-56C4107C8B5D}" dt="2019-05-15T01:08:20.116" v="1055" actId="26606"/>
          <ac:spMkLst>
            <pc:docMk/>
            <pc:sldMk cId="1602574095" sldId="283"/>
            <ac:spMk id="39" creationId="{A9616D99-AEFB-4C95-84EF-5DEC698D92A7}"/>
          </ac:spMkLst>
        </pc:spChg>
        <pc:spChg chg="add">
          <ac:chgData name="Sarah Sprole" userId="148eea5a25ae6c36" providerId="LiveId" clId="{4753410A-B15D-40C7-8794-56C4107C8B5D}" dt="2019-05-15T01:08:20.116" v="1055" actId="26606"/>
          <ac:spMkLst>
            <pc:docMk/>
            <pc:sldMk cId="1602574095" sldId="283"/>
            <ac:spMk id="41" creationId="{D0F97023-F626-4FC5-8C2D-753B5C7F4606}"/>
          </ac:spMkLst>
        </pc:spChg>
        <pc:picChg chg="add del mod">
          <ac:chgData name="Sarah Sprole" userId="148eea5a25ae6c36" providerId="LiveId" clId="{4753410A-B15D-40C7-8794-56C4107C8B5D}" dt="2019-05-15T00:52:08.950" v="494" actId="26606"/>
          <ac:picMkLst>
            <pc:docMk/>
            <pc:sldMk cId="1602574095" sldId="283"/>
            <ac:picMk id="5" creationId="{7D3984EE-894D-45A2-BAF4-07917A47D19E}"/>
          </ac:picMkLst>
        </pc:picChg>
        <pc:picChg chg="add mod ord">
          <ac:chgData name="Sarah Sprole" userId="148eea5a25ae6c36" providerId="LiveId" clId="{4753410A-B15D-40C7-8794-56C4107C8B5D}" dt="2019-05-15T01:08:20.116" v="1055" actId="26606"/>
          <ac:picMkLst>
            <pc:docMk/>
            <pc:sldMk cId="1602574095" sldId="283"/>
            <ac:picMk id="8" creationId="{7D3984EE-894D-45A2-BAF4-07917A47D19E}"/>
          </ac:picMkLst>
        </pc:picChg>
        <pc:cxnChg chg="add del">
          <ac:chgData name="Sarah Sprole" userId="148eea5a25ae6c36" providerId="LiveId" clId="{4753410A-B15D-40C7-8794-56C4107C8B5D}" dt="2019-05-15T01:08:20.116" v="1055" actId="26606"/>
          <ac:cxnSpMkLst>
            <pc:docMk/>
            <pc:sldMk cId="1602574095" sldId="283"/>
            <ac:cxnSpMk id="34" creationId="{39B7FDC9-F0CE-43A7-9F2A-83DD09DC3453}"/>
          </ac:cxnSpMkLst>
        </pc:cxnChg>
      </pc:sldChg>
      <pc:sldChg chg="addSp delSp modSp add">
        <pc:chgData name="Sarah Sprole" userId="148eea5a25ae6c36" providerId="LiveId" clId="{4753410A-B15D-40C7-8794-56C4107C8B5D}" dt="2019-05-15T00:46:38.659" v="140" actId="1076"/>
        <pc:sldMkLst>
          <pc:docMk/>
          <pc:sldMk cId="694044085" sldId="284"/>
        </pc:sldMkLst>
        <pc:spChg chg="del mod">
          <ac:chgData name="Sarah Sprole" userId="148eea5a25ae6c36" providerId="LiveId" clId="{4753410A-B15D-40C7-8794-56C4107C8B5D}" dt="2019-05-15T00:40:42.554" v="46" actId="478"/>
          <ac:spMkLst>
            <pc:docMk/>
            <pc:sldMk cId="694044085" sldId="284"/>
            <ac:spMk id="2" creationId="{A4CDDF86-4F9A-4420-8F31-A4AE3E284355}"/>
          </ac:spMkLst>
        </pc:spChg>
        <pc:spChg chg="del mod">
          <ac:chgData name="Sarah Sprole" userId="148eea5a25ae6c36" providerId="LiveId" clId="{4753410A-B15D-40C7-8794-56C4107C8B5D}" dt="2019-05-15T00:40:44.559" v="48" actId="478"/>
          <ac:spMkLst>
            <pc:docMk/>
            <pc:sldMk cId="694044085" sldId="284"/>
            <ac:spMk id="3" creationId="{4AA73C2A-A72C-4828-882E-DBA7D24AF4D2}"/>
          </ac:spMkLst>
        </pc:spChg>
        <pc:picChg chg="add mod modCrop">
          <ac:chgData name="Sarah Sprole" userId="148eea5a25ae6c36" providerId="LiveId" clId="{4753410A-B15D-40C7-8794-56C4107C8B5D}" dt="2019-05-15T00:46:38.659" v="140" actId="1076"/>
          <ac:picMkLst>
            <pc:docMk/>
            <pc:sldMk cId="694044085" sldId="284"/>
            <ac:picMk id="5" creationId="{4BD193BB-F13A-42F7-8946-2CF2171A49A3}"/>
          </ac:picMkLst>
        </pc:picChg>
        <pc:picChg chg="add mod">
          <ac:chgData name="Sarah Sprole" userId="148eea5a25ae6c36" providerId="LiveId" clId="{4753410A-B15D-40C7-8794-56C4107C8B5D}" dt="2019-05-15T00:45:45.362" v="132" actId="14100"/>
          <ac:picMkLst>
            <pc:docMk/>
            <pc:sldMk cId="694044085" sldId="284"/>
            <ac:picMk id="7" creationId="{F0B404F0-DA18-4D11-9B83-D8D86C43B7A5}"/>
          </ac:picMkLst>
        </pc:picChg>
        <pc:picChg chg="add mod">
          <ac:chgData name="Sarah Sprole" userId="148eea5a25ae6c36" providerId="LiveId" clId="{4753410A-B15D-40C7-8794-56C4107C8B5D}" dt="2019-05-15T00:45:22.818" v="128" actId="1076"/>
          <ac:picMkLst>
            <pc:docMk/>
            <pc:sldMk cId="694044085" sldId="284"/>
            <ac:picMk id="9" creationId="{29712F17-4CAF-4DCB-AC82-88F28654B44B}"/>
          </ac:picMkLst>
        </pc:picChg>
        <pc:picChg chg="add mod">
          <ac:chgData name="Sarah Sprole" userId="148eea5a25ae6c36" providerId="LiveId" clId="{4753410A-B15D-40C7-8794-56C4107C8B5D}" dt="2019-05-15T00:46:31.385" v="138" actId="1076"/>
          <ac:picMkLst>
            <pc:docMk/>
            <pc:sldMk cId="694044085" sldId="284"/>
            <ac:picMk id="11" creationId="{946A45B4-7DF6-47C3-8F85-AA289B5AB870}"/>
          </ac:picMkLst>
        </pc:picChg>
        <pc:picChg chg="add mod modCrop">
          <ac:chgData name="Sarah Sprole" userId="148eea5a25ae6c36" providerId="LiveId" clId="{4753410A-B15D-40C7-8794-56C4107C8B5D}" dt="2019-05-15T00:44:36.135" v="114" actId="1076"/>
          <ac:picMkLst>
            <pc:docMk/>
            <pc:sldMk cId="694044085" sldId="284"/>
            <ac:picMk id="13" creationId="{5D0D8C84-BF73-4693-A6D1-C78485F8E079}"/>
          </ac:picMkLst>
        </pc:picChg>
        <pc:picChg chg="add mod">
          <ac:chgData name="Sarah Sprole" userId="148eea5a25ae6c36" providerId="LiveId" clId="{4753410A-B15D-40C7-8794-56C4107C8B5D}" dt="2019-05-15T00:46:35.149" v="139" actId="1076"/>
          <ac:picMkLst>
            <pc:docMk/>
            <pc:sldMk cId="694044085" sldId="284"/>
            <ac:picMk id="15" creationId="{C0D010C3-79FA-4746-BF3B-6A7D0A89C5F8}"/>
          </ac:picMkLst>
        </pc:picChg>
        <pc:picChg chg="add del mod">
          <ac:chgData name="Sarah Sprole" userId="148eea5a25ae6c36" providerId="LiveId" clId="{4753410A-B15D-40C7-8794-56C4107C8B5D}" dt="2019-05-15T00:42:50.416" v="88" actId="478"/>
          <ac:picMkLst>
            <pc:docMk/>
            <pc:sldMk cId="694044085" sldId="284"/>
            <ac:picMk id="17" creationId="{35F0404C-2D0D-4705-9C7E-ABD98CD03BFC}"/>
          </ac:picMkLst>
        </pc:picChg>
        <pc:picChg chg="add mod">
          <ac:chgData name="Sarah Sprole" userId="148eea5a25ae6c36" providerId="LiveId" clId="{4753410A-B15D-40C7-8794-56C4107C8B5D}" dt="2019-05-15T00:45:58.491" v="134" actId="14100"/>
          <ac:picMkLst>
            <pc:docMk/>
            <pc:sldMk cId="694044085" sldId="284"/>
            <ac:picMk id="19" creationId="{095252C6-FCF3-482F-A0AC-C1AC16C34327}"/>
          </ac:picMkLst>
        </pc:picChg>
      </pc:sldChg>
      <pc:sldChg chg="addSp delSp modSp add">
        <pc:chgData name="Sarah Sprole" userId="148eea5a25ae6c36" providerId="LiveId" clId="{4753410A-B15D-40C7-8794-56C4107C8B5D}" dt="2019-05-15T01:55:07.370" v="1370" actId="1076"/>
        <pc:sldMkLst>
          <pc:docMk/>
          <pc:sldMk cId="716597938" sldId="285"/>
        </pc:sldMkLst>
        <pc:spChg chg="mod">
          <ac:chgData name="Sarah Sprole" userId="148eea5a25ae6c36" providerId="LiveId" clId="{4753410A-B15D-40C7-8794-56C4107C8B5D}" dt="2019-05-15T01:13:23.350" v="1178" actId="1076"/>
          <ac:spMkLst>
            <pc:docMk/>
            <pc:sldMk cId="716597938" sldId="285"/>
            <ac:spMk id="2" creationId="{60204A7A-2253-49C2-B0A4-11F7ADCB80CF}"/>
          </ac:spMkLst>
        </pc:spChg>
        <pc:spChg chg="del">
          <ac:chgData name="Sarah Sprole" userId="148eea5a25ae6c36" providerId="LiveId" clId="{4753410A-B15D-40C7-8794-56C4107C8B5D}" dt="2019-05-15T01:10:25.096" v="1088" actId="478"/>
          <ac:spMkLst>
            <pc:docMk/>
            <pc:sldMk cId="716597938" sldId="285"/>
            <ac:spMk id="3" creationId="{BBAC42A2-9D01-4A15-B3A9-70A817C1B5F3}"/>
          </ac:spMkLst>
        </pc:spChg>
        <pc:spChg chg="add mod topLvl">
          <ac:chgData name="Sarah Sprole" userId="148eea5a25ae6c36" providerId="LiveId" clId="{4753410A-B15D-40C7-8794-56C4107C8B5D}" dt="2019-05-15T01:19:58.763" v="1234" actId="164"/>
          <ac:spMkLst>
            <pc:docMk/>
            <pc:sldMk cId="716597938" sldId="285"/>
            <ac:spMk id="6" creationId="{61571116-2F39-49ED-8789-3B954144F8F1}"/>
          </ac:spMkLst>
        </pc:spChg>
        <pc:spChg chg="add mod">
          <ac:chgData name="Sarah Sprole" userId="148eea5a25ae6c36" providerId="LiveId" clId="{4753410A-B15D-40C7-8794-56C4107C8B5D}" dt="2019-05-15T01:31:53.081" v="1327" actId="164"/>
          <ac:spMkLst>
            <pc:docMk/>
            <pc:sldMk cId="716597938" sldId="285"/>
            <ac:spMk id="9" creationId="{3E309684-7C6D-424D-A3BE-FAD505F6E5B8}"/>
          </ac:spMkLst>
        </pc:spChg>
        <pc:spChg chg="add mod">
          <ac:chgData name="Sarah Sprole" userId="148eea5a25ae6c36" providerId="LiveId" clId="{4753410A-B15D-40C7-8794-56C4107C8B5D}" dt="2019-05-15T01:28:39.018" v="1284" actId="164"/>
          <ac:spMkLst>
            <pc:docMk/>
            <pc:sldMk cId="716597938" sldId="285"/>
            <ac:spMk id="10" creationId="{1C2DF5C7-4B0F-43E2-B705-AAB13AF4373E}"/>
          </ac:spMkLst>
        </pc:spChg>
        <pc:spChg chg="add del mod">
          <ac:chgData name="Sarah Sprole" userId="148eea5a25ae6c36" providerId="LiveId" clId="{4753410A-B15D-40C7-8794-56C4107C8B5D}" dt="2019-05-15T01:35:39.752" v="1356"/>
          <ac:spMkLst>
            <pc:docMk/>
            <pc:sldMk cId="716597938" sldId="285"/>
            <ac:spMk id="11" creationId="{3E2E8CF9-53CC-46E1-AC22-E11AD6FAABA9}"/>
          </ac:spMkLst>
        </pc:spChg>
        <pc:spChg chg="add mod">
          <ac:chgData name="Sarah Sprole" userId="148eea5a25ae6c36" providerId="LiveId" clId="{4753410A-B15D-40C7-8794-56C4107C8B5D}" dt="2019-05-15T01:21:16.857" v="1252" actId="164"/>
          <ac:spMkLst>
            <pc:docMk/>
            <pc:sldMk cId="716597938" sldId="285"/>
            <ac:spMk id="12" creationId="{6402163E-5CE1-4951-A5E8-706125274A88}"/>
          </ac:spMkLst>
        </pc:spChg>
        <pc:spChg chg="add mod">
          <ac:chgData name="Sarah Sprole" userId="148eea5a25ae6c36" providerId="LiveId" clId="{4753410A-B15D-40C7-8794-56C4107C8B5D}" dt="2019-05-15T01:34:38.145" v="1348" actId="164"/>
          <ac:spMkLst>
            <pc:docMk/>
            <pc:sldMk cId="716597938" sldId="285"/>
            <ac:spMk id="13" creationId="{4AE3B51A-F06A-4A52-BF51-8169DBC7C41D}"/>
          </ac:spMkLst>
        </pc:spChg>
        <pc:grpChg chg="add del mod">
          <ac:chgData name="Sarah Sprole" userId="148eea5a25ae6c36" providerId="LiveId" clId="{4753410A-B15D-40C7-8794-56C4107C8B5D}" dt="2019-05-15T01:19:24.179" v="1220" actId="165"/>
          <ac:grpSpMkLst>
            <pc:docMk/>
            <pc:sldMk cId="716597938" sldId="285"/>
            <ac:grpSpMk id="7" creationId="{74780A17-D8F9-4B1A-B48B-1709464C2D2A}"/>
          </ac:grpSpMkLst>
        </pc:grpChg>
        <pc:grpChg chg="add mod">
          <ac:chgData name="Sarah Sprole" userId="148eea5a25ae6c36" providerId="LiveId" clId="{4753410A-B15D-40C7-8794-56C4107C8B5D}" dt="2019-05-15T01:30:10.529" v="1297" actId="1076"/>
          <ac:grpSpMkLst>
            <pc:docMk/>
            <pc:sldMk cId="716597938" sldId="285"/>
            <ac:grpSpMk id="14" creationId="{712F1177-FA02-4E2F-B781-F6BA19210F68}"/>
          </ac:grpSpMkLst>
        </pc:grpChg>
        <pc:grpChg chg="add mod">
          <ac:chgData name="Sarah Sprole" userId="148eea5a25ae6c36" providerId="LiveId" clId="{4753410A-B15D-40C7-8794-56C4107C8B5D}" dt="2019-05-15T01:29:43.246" v="1292" actId="1076"/>
          <ac:grpSpMkLst>
            <pc:docMk/>
            <pc:sldMk cId="716597938" sldId="285"/>
            <ac:grpSpMk id="15" creationId="{D00E0BB5-DD52-448A-9B8E-17A582641191}"/>
          </ac:grpSpMkLst>
        </pc:grpChg>
        <pc:grpChg chg="add mod">
          <ac:chgData name="Sarah Sprole" userId="148eea5a25ae6c36" providerId="LiveId" clId="{4753410A-B15D-40C7-8794-56C4107C8B5D}" dt="2019-05-15T01:55:07.370" v="1370" actId="1076"/>
          <ac:grpSpMkLst>
            <pc:docMk/>
            <pc:sldMk cId="716597938" sldId="285"/>
            <ac:grpSpMk id="17" creationId="{DEF03237-DB71-4247-A588-A53263424874}"/>
          </ac:grpSpMkLst>
        </pc:grpChg>
        <pc:grpChg chg="add mod">
          <ac:chgData name="Sarah Sprole" userId="148eea5a25ae6c36" providerId="LiveId" clId="{4753410A-B15D-40C7-8794-56C4107C8B5D}" dt="2019-05-15T01:32:01.846" v="1328" actId="1076"/>
          <ac:grpSpMkLst>
            <pc:docMk/>
            <pc:sldMk cId="716597938" sldId="285"/>
            <ac:grpSpMk id="19" creationId="{CD9C7FDD-09BE-4FFD-90F3-1265029B6BD2}"/>
          </ac:grpSpMkLst>
        </pc:grpChg>
        <pc:grpChg chg="add mod">
          <ac:chgData name="Sarah Sprole" userId="148eea5a25ae6c36" providerId="LiveId" clId="{4753410A-B15D-40C7-8794-56C4107C8B5D}" dt="2019-05-15T01:34:52.760" v="1351" actId="1076"/>
          <ac:grpSpMkLst>
            <pc:docMk/>
            <pc:sldMk cId="716597938" sldId="285"/>
            <ac:grpSpMk id="21" creationId="{B90BEB56-3B68-487E-B80B-95C503D41149}"/>
          </ac:grpSpMkLst>
        </pc:grpChg>
        <pc:picChg chg="add mod modCrop">
          <ac:chgData name="Sarah Sprole" userId="148eea5a25ae6c36" providerId="LiveId" clId="{4753410A-B15D-40C7-8794-56C4107C8B5D}" dt="2019-05-15T01:36:32.335" v="1368" actId="1076"/>
          <ac:picMkLst>
            <pc:docMk/>
            <pc:sldMk cId="716597938" sldId="285"/>
            <ac:picMk id="4" creationId="{07138877-B59E-41C8-BF05-8EB7DA53B0BA}"/>
          </ac:picMkLst>
        </pc:picChg>
        <pc:picChg chg="add mod topLvl modCrop">
          <ac:chgData name="Sarah Sprole" userId="148eea5a25ae6c36" providerId="LiveId" clId="{4753410A-B15D-40C7-8794-56C4107C8B5D}" dt="2019-05-15T01:19:58.763" v="1234" actId="164"/>
          <ac:picMkLst>
            <pc:docMk/>
            <pc:sldMk cId="716597938" sldId="285"/>
            <ac:picMk id="5" creationId="{CB6BF127-7DF4-4A37-841C-A6628545569E}"/>
          </ac:picMkLst>
        </pc:picChg>
        <pc:picChg chg="add mod modCrop">
          <ac:chgData name="Sarah Sprole" userId="148eea5a25ae6c36" providerId="LiveId" clId="{4753410A-B15D-40C7-8794-56C4107C8B5D}" dt="2019-05-15T01:21:16.857" v="1252" actId="164"/>
          <ac:picMkLst>
            <pc:docMk/>
            <pc:sldMk cId="716597938" sldId="285"/>
            <ac:picMk id="8" creationId="{91532B3A-44A0-4005-856E-0EFDECD5FDB0}"/>
          </ac:picMkLst>
        </pc:picChg>
        <pc:picChg chg="add mod modCrop">
          <ac:chgData name="Sarah Sprole" userId="148eea5a25ae6c36" providerId="LiveId" clId="{4753410A-B15D-40C7-8794-56C4107C8B5D}" dt="2019-05-15T01:28:39.018" v="1284" actId="164"/>
          <ac:picMkLst>
            <pc:docMk/>
            <pc:sldMk cId="716597938" sldId="285"/>
            <ac:picMk id="16" creationId="{BA24E885-5F3F-4471-ABEE-28367ED4D4BB}"/>
          </ac:picMkLst>
        </pc:picChg>
        <pc:picChg chg="add mod modCrop">
          <ac:chgData name="Sarah Sprole" userId="148eea5a25ae6c36" providerId="LiveId" clId="{4753410A-B15D-40C7-8794-56C4107C8B5D}" dt="2019-05-15T01:31:53.081" v="1327" actId="164"/>
          <ac:picMkLst>
            <pc:docMk/>
            <pc:sldMk cId="716597938" sldId="285"/>
            <ac:picMk id="18" creationId="{D882D96D-2B9E-449F-868F-2D1B622D72C3}"/>
          </ac:picMkLst>
        </pc:picChg>
        <pc:picChg chg="add mod modCrop">
          <ac:chgData name="Sarah Sprole" userId="148eea5a25ae6c36" providerId="LiveId" clId="{4753410A-B15D-40C7-8794-56C4107C8B5D}" dt="2019-05-15T01:34:38.145" v="1348" actId="164"/>
          <ac:picMkLst>
            <pc:docMk/>
            <pc:sldMk cId="716597938" sldId="285"/>
            <ac:picMk id="20" creationId="{03B40E8C-22EB-4408-9B7C-CB13DC29E245}"/>
          </ac:picMkLst>
        </pc:picChg>
      </pc:sldChg>
      <pc:sldChg chg="modSp add">
        <pc:chgData name="Sarah Sprole" userId="148eea5a25ae6c36" providerId="LiveId" clId="{4753410A-B15D-40C7-8794-56C4107C8B5D}" dt="2019-05-15T01:09:45.551" v="1084" actId="20577"/>
        <pc:sldMkLst>
          <pc:docMk/>
          <pc:sldMk cId="780725261" sldId="286"/>
        </pc:sldMkLst>
        <pc:spChg chg="mod">
          <ac:chgData name="Sarah Sprole" userId="148eea5a25ae6c36" providerId="LiveId" clId="{4753410A-B15D-40C7-8794-56C4107C8B5D}" dt="2019-05-15T01:09:45.551" v="1084" actId="20577"/>
          <ac:spMkLst>
            <pc:docMk/>
            <pc:sldMk cId="780725261" sldId="286"/>
            <ac:spMk id="2" creationId="{B68E0FAF-4FB9-418D-9C83-1AC9500A7446}"/>
          </ac:spMkLst>
        </pc:spChg>
      </pc:sldChg>
      <pc:sldChg chg="modSp add">
        <pc:chgData name="Sarah Sprole" userId="148eea5a25ae6c36" providerId="LiveId" clId="{4753410A-B15D-40C7-8794-56C4107C8B5D}" dt="2019-05-15T01:10:13.686" v="1086"/>
        <pc:sldMkLst>
          <pc:docMk/>
          <pc:sldMk cId="513741712" sldId="287"/>
        </pc:sldMkLst>
        <pc:spChg chg="mod">
          <ac:chgData name="Sarah Sprole" userId="148eea5a25ae6c36" providerId="LiveId" clId="{4753410A-B15D-40C7-8794-56C4107C8B5D}" dt="2019-05-15T01:10:13.686" v="1086"/>
          <ac:spMkLst>
            <pc:docMk/>
            <pc:sldMk cId="513741712" sldId="287"/>
            <ac:spMk id="2" creationId="{47905F15-9E68-4063-AFCB-B3D8BD5AF64A}"/>
          </ac:spMkLst>
        </pc:spChg>
      </pc:sldChg>
      <pc:sldChg chg="modSp add">
        <pc:chgData name="Sarah Sprole" userId="148eea5a25ae6c36" providerId="LiveId" clId="{4753410A-B15D-40C7-8794-56C4107C8B5D}" dt="2019-05-15T01:10:17.162" v="1087"/>
        <pc:sldMkLst>
          <pc:docMk/>
          <pc:sldMk cId="2158541022" sldId="288"/>
        </pc:sldMkLst>
        <pc:spChg chg="mod">
          <ac:chgData name="Sarah Sprole" userId="148eea5a25ae6c36" providerId="LiveId" clId="{4753410A-B15D-40C7-8794-56C4107C8B5D}" dt="2019-05-15T01:10:17.162" v="1087"/>
          <ac:spMkLst>
            <pc:docMk/>
            <pc:sldMk cId="2158541022" sldId="288"/>
            <ac:spMk id="2" creationId="{F97C7AFB-08B1-4C39-B4F5-2261C5D633D5}"/>
          </ac:spMkLst>
        </pc:spChg>
      </pc:sldChg>
      <pc:sldChg chg="addSp delSp modSp add">
        <pc:chgData name="Sarah Sprole" userId="148eea5a25ae6c36" providerId="LiveId" clId="{4753410A-B15D-40C7-8794-56C4107C8B5D}" dt="2019-05-15T01:36:19.914" v="1365" actId="20577"/>
        <pc:sldMkLst>
          <pc:docMk/>
          <pc:sldMk cId="456392770" sldId="289"/>
        </pc:sldMkLst>
        <pc:spChg chg="mod">
          <ac:chgData name="Sarah Sprole" userId="148eea5a25ae6c36" providerId="LiveId" clId="{4753410A-B15D-40C7-8794-56C4107C8B5D}" dt="2019-05-15T01:36:19.914" v="1365" actId="20577"/>
          <ac:spMkLst>
            <pc:docMk/>
            <pc:sldMk cId="456392770" sldId="289"/>
            <ac:spMk id="2" creationId="{274DAA62-C085-48F0-85B4-D5E08E46D2BE}"/>
          </ac:spMkLst>
        </pc:spChg>
        <pc:spChg chg="del">
          <ac:chgData name="Sarah Sprole" userId="148eea5a25ae6c36" providerId="LiveId" clId="{4753410A-B15D-40C7-8794-56C4107C8B5D}" dt="2019-05-15T01:35:48.950" v="1357" actId="478"/>
          <ac:spMkLst>
            <pc:docMk/>
            <pc:sldMk cId="456392770" sldId="289"/>
            <ac:spMk id="3" creationId="{DA0673BB-0FBB-4606-BB79-8C747CBE930C}"/>
          </ac:spMkLst>
        </pc:spChg>
        <pc:spChg chg="add mod">
          <ac:chgData name="Sarah Sprole" userId="148eea5a25ae6c36" providerId="LiveId" clId="{4753410A-B15D-40C7-8794-56C4107C8B5D}" dt="2019-05-15T01:35:53.669" v="1359" actId="1076"/>
          <ac:spMkLst>
            <pc:docMk/>
            <pc:sldMk cId="456392770" sldId="289"/>
            <ac:spMk id="5" creationId="{E9C2A6A3-9F5F-4CBB-83FA-774F534FE4C2}"/>
          </ac:spMkLst>
        </pc:spChg>
        <pc:picChg chg="add del">
          <ac:chgData name="Sarah Sprole" userId="148eea5a25ae6c36" providerId="LiveId" clId="{4753410A-B15D-40C7-8794-56C4107C8B5D}" dt="2019-05-15T01:35:25.245" v="1354" actId="478"/>
          <ac:picMkLst>
            <pc:docMk/>
            <pc:sldMk cId="456392770" sldId="289"/>
            <ac:picMk id="4" creationId="{69D7443F-5556-4E82-A080-4E8A2A5BC71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334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 descr="A pink flower on a plant&#10;&#10;Description automatically generated">
            <a:extLst>
              <a:ext uri="{FF2B5EF4-FFF2-40B4-BE49-F238E27FC236}">
                <a16:creationId xmlns:a16="http://schemas.microsoft.com/office/drawing/2014/main" id="{130570E0-847F-4B2C-B463-BA09A9597B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4" r="-1" b="12054"/>
          <a:stretch/>
        </p:blipFill>
        <p:spPr>
          <a:xfrm>
            <a:off x="3236181" y="1564340"/>
            <a:ext cx="5462546" cy="37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30B17357-9CEE-49C1-9EA2-81BA08AE8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5" y="719137"/>
            <a:ext cx="58102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CD5A4942-9BED-43D6-92A6-426A6CB63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5" y="719137"/>
            <a:ext cx="58102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85DF216F-152D-4420-8EAB-C3D634454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719137"/>
            <a:ext cx="57531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>
            <a:extLst>
              <a:ext uri="{FF2B5EF4-FFF2-40B4-BE49-F238E27FC236}">
                <a16:creationId xmlns:a16="http://schemas.microsoft.com/office/drawing/2014/main" id="{6D86FB9E-D453-45ED-AA46-82B8D7DF3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0" y="638175"/>
            <a:ext cx="55245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91462216-6466-45CC-B495-CC2359FF1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0" y="719137"/>
            <a:ext cx="55245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>
            <a:extLst>
              <a:ext uri="{FF2B5EF4-FFF2-40B4-BE49-F238E27FC236}">
                <a16:creationId xmlns:a16="http://schemas.microsoft.com/office/drawing/2014/main" id="{C5D60D9E-A5C2-4108-9D59-139412B64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719137"/>
            <a:ext cx="57531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>
            <a:extLst>
              <a:ext uri="{FF2B5EF4-FFF2-40B4-BE49-F238E27FC236}">
                <a16:creationId xmlns:a16="http://schemas.microsoft.com/office/drawing/2014/main" id="{59168D5C-DD84-4FF6-AE6F-18112196B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719137"/>
            <a:ext cx="57531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>
            <a:extLst>
              <a:ext uri="{FF2B5EF4-FFF2-40B4-BE49-F238E27FC236}">
                <a16:creationId xmlns:a16="http://schemas.microsoft.com/office/drawing/2014/main" id="{60664B53-D357-4DC2-9AB0-BE0EF3BC5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719137"/>
            <a:ext cx="57531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>
            <a:extLst>
              <a:ext uri="{FF2B5EF4-FFF2-40B4-BE49-F238E27FC236}">
                <a16:creationId xmlns:a16="http://schemas.microsoft.com/office/drawing/2014/main" id="{E45A367B-FFBD-4CCB-B365-35314313F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719137"/>
            <a:ext cx="57531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>
            <a:extLst>
              <a:ext uri="{FF2B5EF4-FFF2-40B4-BE49-F238E27FC236}">
                <a16:creationId xmlns:a16="http://schemas.microsoft.com/office/drawing/2014/main" id="{372691C4-77A1-458E-8540-E7A74095B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719137"/>
            <a:ext cx="57531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4BD193BB-F13A-42F7-8946-2CF2171A49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80"/>
          <a:stretch/>
        </p:blipFill>
        <p:spPr>
          <a:xfrm>
            <a:off x="130596" y="143854"/>
            <a:ext cx="3351608" cy="2703497"/>
          </a:xfrm>
          <a:prstGeom prst="rect">
            <a:avLst/>
          </a:prstGeom>
        </p:spPr>
      </p:pic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F0B404F0-DA18-4D11-9B83-D8D86C43B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371" y="4614335"/>
            <a:ext cx="2081199" cy="2126342"/>
          </a:xfrm>
          <a:prstGeom prst="rect">
            <a:avLst/>
          </a:prstGeom>
        </p:spPr>
      </p:pic>
      <p:pic>
        <p:nvPicPr>
          <p:cNvPr id="9" name="Picture 8" descr="A pink flower on a plant&#10;&#10;Description automatically generated">
            <a:extLst>
              <a:ext uri="{FF2B5EF4-FFF2-40B4-BE49-F238E27FC236}">
                <a16:creationId xmlns:a16="http://schemas.microsoft.com/office/drawing/2014/main" id="{29712F17-4CAF-4DCB-AC82-88F28654B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427" y="117323"/>
            <a:ext cx="4356705" cy="4356705"/>
          </a:xfrm>
          <a:prstGeom prst="rect">
            <a:avLst/>
          </a:prstGeom>
        </p:spPr>
      </p:pic>
      <p:pic>
        <p:nvPicPr>
          <p:cNvPr id="11" name="Picture 10" descr="A close up of a flower&#10;&#10;Description automatically generated">
            <a:extLst>
              <a:ext uri="{FF2B5EF4-FFF2-40B4-BE49-F238E27FC236}">
                <a16:creationId xmlns:a16="http://schemas.microsoft.com/office/drawing/2014/main" id="{946A45B4-7DF6-47C3-8F85-AA289B5AB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8" y="4147727"/>
            <a:ext cx="2719011" cy="2566067"/>
          </a:xfrm>
          <a:prstGeom prst="rect">
            <a:avLst/>
          </a:prstGeom>
        </p:spPr>
      </p:pic>
      <p:pic>
        <p:nvPicPr>
          <p:cNvPr id="13" name="Picture 12" descr="A close up of a purple flower&#10;&#10;Description automatically generated">
            <a:extLst>
              <a:ext uri="{FF2B5EF4-FFF2-40B4-BE49-F238E27FC236}">
                <a16:creationId xmlns:a16="http://schemas.microsoft.com/office/drawing/2014/main" id="{5D0D8C84-BF73-4693-A6D1-C78485F8E0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7" r="8322"/>
          <a:stretch/>
        </p:blipFill>
        <p:spPr>
          <a:xfrm>
            <a:off x="8994051" y="4053114"/>
            <a:ext cx="3067353" cy="2755295"/>
          </a:xfrm>
          <a:prstGeom prst="rect">
            <a:avLst/>
          </a:prstGeom>
        </p:spPr>
      </p:pic>
      <p:pic>
        <p:nvPicPr>
          <p:cNvPr id="15" name="Picture 14" descr="A yellow flower with green leaves&#10;&#10;Description automatically generated">
            <a:extLst>
              <a:ext uri="{FF2B5EF4-FFF2-40B4-BE49-F238E27FC236}">
                <a16:creationId xmlns:a16="http://schemas.microsoft.com/office/drawing/2014/main" id="{C0D010C3-79FA-4746-BF3B-6A7D0A89C5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20" y="143854"/>
            <a:ext cx="2835284" cy="2661032"/>
          </a:xfrm>
          <a:prstGeom prst="rect">
            <a:avLst/>
          </a:prstGeom>
        </p:spPr>
      </p:pic>
      <p:pic>
        <p:nvPicPr>
          <p:cNvPr id="19" name="Picture 18" descr="A close up of a flower&#10;&#10;Description automatically generated">
            <a:extLst>
              <a:ext uri="{FF2B5EF4-FFF2-40B4-BE49-F238E27FC236}">
                <a16:creationId xmlns:a16="http://schemas.microsoft.com/office/drawing/2014/main" id="{095252C6-FCF3-482F-A0AC-C1AC16C343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67" y="4614335"/>
            <a:ext cx="2137324" cy="21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44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>
            <a:extLst>
              <a:ext uri="{FF2B5EF4-FFF2-40B4-BE49-F238E27FC236}">
                <a16:creationId xmlns:a16="http://schemas.microsoft.com/office/drawing/2014/main" id="{C36DC354-C5B4-4406-8FAE-4CB1DC1F4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719137"/>
            <a:ext cx="57531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>
            <a:extLst>
              <a:ext uri="{FF2B5EF4-FFF2-40B4-BE49-F238E27FC236}">
                <a16:creationId xmlns:a16="http://schemas.microsoft.com/office/drawing/2014/main" id="{81B3A879-049A-4CC5-A173-282D49C5A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37" y="800100"/>
            <a:ext cx="57245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>
            <a:extLst>
              <a:ext uri="{FF2B5EF4-FFF2-40B4-BE49-F238E27FC236}">
                <a16:creationId xmlns:a16="http://schemas.microsoft.com/office/drawing/2014/main" id="{346E8917-28C5-482D-9026-0EC7B81D1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719137"/>
            <a:ext cx="57531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>
            <a:extLst>
              <a:ext uri="{FF2B5EF4-FFF2-40B4-BE49-F238E27FC236}">
                <a16:creationId xmlns:a16="http://schemas.microsoft.com/office/drawing/2014/main" id="{9745E39E-7399-4F6E-8C47-ABC31FF31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719137"/>
            <a:ext cx="57531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>
            <a:extLst>
              <a:ext uri="{FF2B5EF4-FFF2-40B4-BE49-F238E27FC236}">
                <a16:creationId xmlns:a16="http://schemas.microsoft.com/office/drawing/2014/main" id="{3B1A9C83-82C8-4B6B-99EF-16B68FF56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719137"/>
            <a:ext cx="57531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>
            <a:extLst>
              <a:ext uri="{FF2B5EF4-FFF2-40B4-BE49-F238E27FC236}">
                <a16:creationId xmlns:a16="http://schemas.microsoft.com/office/drawing/2014/main" id="{250C1D9A-9F6E-4DF9-9064-8963C2322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25" y="719137"/>
            <a:ext cx="56959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>
            <a:extLst>
              <a:ext uri="{FF2B5EF4-FFF2-40B4-BE49-F238E27FC236}">
                <a16:creationId xmlns:a16="http://schemas.microsoft.com/office/drawing/2014/main" id="{453B1ACE-3563-4743-A922-7954B028D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25" y="719137"/>
            <a:ext cx="56959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>
            <a:extLst>
              <a:ext uri="{FF2B5EF4-FFF2-40B4-BE49-F238E27FC236}">
                <a16:creationId xmlns:a16="http://schemas.microsoft.com/office/drawing/2014/main" id="{71E4E862-86FE-44E5-BAB0-020E6A83B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25" y="719137"/>
            <a:ext cx="56959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>
            <a:extLst>
              <a:ext uri="{FF2B5EF4-FFF2-40B4-BE49-F238E27FC236}">
                <a16:creationId xmlns:a16="http://schemas.microsoft.com/office/drawing/2014/main" id="{E46C527C-922C-414F-9584-811B4267C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25" y="719137"/>
            <a:ext cx="56959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>
            <a:extLst>
              <a:ext uri="{FF2B5EF4-FFF2-40B4-BE49-F238E27FC236}">
                <a16:creationId xmlns:a16="http://schemas.microsoft.com/office/drawing/2014/main" id="{45ECFFF4-97C9-4521-91E7-5C1087E76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25" y="719137"/>
            <a:ext cx="56959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622F6-E873-4BD8-9F74-6FD756785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50800" dist="50800" dir="5400000" sx="101000" sy="101000" algn="ctr" rotWithShape="0">
                    <a:srgbClr val="FFFF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Let’s Bee Informed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E8EC8-1A8F-49C9-A31D-1C08B7D9F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>
            <a:normAutofit/>
          </a:bodyPr>
          <a:lstStyle/>
          <a:p>
            <a:r>
              <a:rPr lang="en-US" sz="1700" dirty="0"/>
              <a:t>Most Honeybees are kept by beekeepers in colonies or managed hives</a:t>
            </a:r>
          </a:p>
          <a:p>
            <a:r>
              <a:rPr lang="en-US" sz="1700" dirty="0"/>
              <a:t>1/3 of the food we eat is the result of Honeybee pollination</a:t>
            </a:r>
          </a:p>
          <a:p>
            <a:r>
              <a:rPr lang="en-US" sz="1700" dirty="0"/>
              <a:t>We are able to wear cotton because the cotton plants our threads came from were pollinated</a:t>
            </a:r>
          </a:p>
          <a:p>
            <a:r>
              <a:rPr lang="en-US" sz="1700" dirty="0"/>
              <a:t>Honeybee population decline is caused by a number of stressors - from loss of habitat to mites to exposure to pesticides and diseases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Content Placeholder 4" descr="Bee">
            <a:extLst>
              <a:ext uri="{FF2B5EF4-FFF2-40B4-BE49-F238E27FC236}">
                <a16:creationId xmlns:a16="http://schemas.microsoft.com/office/drawing/2014/main" id="{7D3984EE-894D-45A2-BAF4-07917A47D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5899" y="3191551"/>
            <a:ext cx="2194559" cy="21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74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>
            <a:extLst>
              <a:ext uri="{FF2B5EF4-FFF2-40B4-BE49-F238E27FC236}">
                <a16:creationId xmlns:a16="http://schemas.microsoft.com/office/drawing/2014/main" id="{E7C08790-7BE3-4F69-BA1B-1C709976B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762000"/>
            <a:ext cx="61912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E0FAF-4FB9-418D-9C83-1AC9500A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COLONY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C48F7-8F98-46E6-8D92-833D1EAF4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25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5F15-9E68-4063-AFCB-B3D8BD5A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COLONY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B2B6A-B32E-4513-B4D9-8831F788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41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7AFB-08B1-4C39-B4F5-2261C5D6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COLONY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5ACBB-58DC-474B-A925-043F1B08C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541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4A7A-2253-49C2-B0A4-11F7ADCB8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207"/>
            <a:ext cx="10515600" cy="115439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Health Stressors by Region</a:t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2015-2018</a:t>
            </a:r>
          </a:p>
        </p:txBody>
      </p:sp>
      <p:pic>
        <p:nvPicPr>
          <p:cNvPr id="4" name="slide2">
            <a:extLst>
              <a:ext uri="{FF2B5EF4-FFF2-40B4-BE49-F238E27FC236}">
                <a16:creationId xmlns:a16="http://schemas.microsoft.com/office/drawing/2014/main" id="{07138877-B59E-41C8-BF05-8EB7DA53B0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1" t="10977" b="65052"/>
          <a:stretch/>
        </p:blipFill>
        <p:spPr>
          <a:xfrm>
            <a:off x="8897254" y="1870396"/>
            <a:ext cx="1973945" cy="150561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12F1177-FA02-4E2F-B781-F6BA19210F68}"/>
              </a:ext>
            </a:extLst>
          </p:cNvPr>
          <p:cNvGrpSpPr/>
          <p:nvPr/>
        </p:nvGrpSpPr>
        <p:grpSpPr>
          <a:xfrm>
            <a:off x="242869" y="4184515"/>
            <a:ext cx="3538792" cy="2518781"/>
            <a:chOff x="331258" y="1390952"/>
            <a:chExt cx="3800475" cy="2758267"/>
          </a:xfrm>
        </p:grpSpPr>
        <p:pic>
          <p:nvPicPr>
            <p:cNvPr id="5" name="slide2">
              <a:extLst>
                <a:ext uri="{FF2B5EF4-FFF2-40B4-BE49-F238E27FC236}">
                  <a16:creationId xmlns:a16="http://schemas.microsoft.com/office/drawing/2014/main" id="{CB6BF127-7DF4-4A37-841C-A66285455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5010" r="22057" b="12435"/>
            <a:stretch/>
          </p:blipFill>
          <p:spPr>
            <a:xfrm>
              <a:off x="331258" y="1702018"/>
              <a:ext cx="3800475" cy="244720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571116-2F39-49ED-8789-3B954144F8F1}"/>
                </a:ext>
              </a:extLst>
            </p:cNvPr>
            <p:cNvSpPr txBox="1"/>
            <p:nvPr/>
          </p:nvSpPr>
          <p:spPr>
            <a:xfrm>
              <a:off x="1442821" y="1390952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Midwest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0E0BB5-DD52-448A-9B8E-17A582641191}"/>
              </a:ext>
            </a:extLst>
          </p:cNvPr>
          <p:cNvGrpSpPr/>
          <p:nvPr/>
        </p:nvGrpSpPr>
        <p:grpSpPr>
          <a:xfrm>
            <a:off x="242869" y="1414094"/>
            <a:ext cx="3538792" cy="2574363"/>
            <a:chOff x="4220634" y="1399579"/>
            <a:chExt cx="3800476" cy="2738169"/>
          </a:xfrm>
        </p:grpSpPr>
        <p:pic>
          <p:nvPicPr>
            <p:cNvPr id="8" name="slide3">
              <a:extLst>
                <a:ext uri="{FF2B5EF4-FFF2-40B4-BE49-F238E27FC236}">
                  <a16:creationId xmlns:a16="http://schemas.microsoft.com/office/drawing/2014/main" id="{91532B3A-44A0-4005-856E-0EFDECD5F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10" r="22166" b="12986"/>
            <a:stretch/>
          </p:blipFill>
          <p:spPr>
            <a:xfrm>
              <a:off x="4220634" y="1687343"/>
              <a:ext cx="3800476" cy="245040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02163E-5CE1-4951-A5E8-706125274A88}"/>
                </a:ext>
              </a:extLst>
            </p:cNvPr>
            <p:cNvSpPr txBox="1"/>
            <p:nvPr/>
          </p:nvSpPr>
          <p:spPr>
            <a:xfrm>
              <a:off x="5326744" y="1399579"/>
              <a:ext cx="1798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Northeast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F03237-DB71-4247-A588-A53263424874}"/>
              </a:ext>
            </a:extLst>
          </p:cNvPr>
          <p:cNvGrpSpPr/>
          <p:nvPr/>
        </p:nvGrpSpPr>
        <p:grpSpPr>
          <a:xfrm>
            <a:off x="4216282" y="1414094"/>
            <a:ext cx="3538792" cy="2548373"/>
            <a:chOff x="8148657" y="1375322"/>
            <a:chExt cx="3694698" cy="27594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2DF5C7-4B0F-43E2-B705-AAB13AF4373E}"/>
                </a:ext>
              </a:extLst>
            </p:cNvPr>
            <p:cNvSpPr txBox="1"/>
            <p:nvPr/>
          </p:nvSpPr>
          <p:spPr>
            <a:xfrm>
              <a:off x="9165866" y="1375322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Southeast</a:t>
              </a:r>
            </a:p>
          </p:txBody>
        </p:sp>
        <p:pic>
          <p:nvPicPr>
            <p:cNvPr id="16" name="slide4">
              <a:extLst>
                <a:ext uri="{FF2B5EF4-FFF2-40B4-BE49-F238E27FC236}">
                  <a16:creationId xmlns:a16="http://schemas.microsoft.com/office/drawing/2014/main" id="{BA24E885-5F3F-4471-ABEE-28367ED4D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98" r="22937" b="16056"/>
            <a:stretch/>
          </p:blipFill>
          <p:spPr>
            <a:xfrm>
              <a:off x="8148657" y="1684372"/>
              <a:ext cx="3694698" cy="245040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9C7FDD-09BE-4FFD-90F3-1265029B6BD2}"/>
              </a:ext>
            </a:extLst>
          </p:cNvPr>
          <p:cNvGrpSpPr/>
          <p:nvPr/>
        </p:nvGrpSpPr>
        <p:grpSpPr>
          <a:xfrm>
            <a:off x="4216282" y="4151330"/>
            <a:ext cx="3483547" cy="2489463"/>
            <a:chOff x="4040613" y="4151330"/>
            <a:chExt cx="3483547" cy="24894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309684-7C6D-424D-A3BE-FAD505F6E5B8}"/>
                </a:ext>
              </a:extLst>
            </p:cNvPr>
            <p:cNvSpPr txBox="1"/>
            <p:nvPr/>
          </p:nvSpPr>
          <p:spPr>
            <a:xfrm>
              <a:off x="4948022" y="4151330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Southwest</a:t>
              </a:r>
            </a:p>
          </p:txBody>
        </p:sp>
        <p:pic>
          <p:nvPicPr>
            <p:cNvPr id="18" name="slide5">
              <a:extLst>
                <a:ext uri="{FF2B5EF4-FFF2-40B4-BE49-F238E27FC236}">
                  <a16:creationId xmlns:a16="http://schemas.microsoft.com/office/drawing/2014/main" id="{D882D96D-2B9E-449F-868F-2D1B622D7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09" r="21887" b="13446"/>
            <a:stretch/>
          </p:blipFill>
          <p:spPr>
            <a:xfrm>
              <a:off x="4040613" y="4468573"/>
              <a:ext cx="3483547" cy="217222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90BEB56-3B68-487E-B80B-95C503D41149}"/>
              </a:ext>
            </a:extLst>
          </p:cNvPr>
          <p:cNvGrpSpPr/>
          <p:nvPr/>
        </p:nvGrpSpPr>
        <p:grpSpPr>
          <a:xfrm>
            <a:off x="8264424" y="4151330"/>
            <a:ext cx="3368099" cy="2456278"/>
            <a:chOff x="7986910" y="4184515"/>
            <a:chExt cx="3135303" cy="24562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E3B51A-F06A-4A52-BF51-8169DBC7C41D}"/>
                </a:ext>
              </a:extLst>
            </p:cNvPr>
            <p:cNvSpPr txBox="1"/>
            <p:nvPr/>
          </p:nvSpPr>
          <p:spPr>
            <a:xfrm>
              <a:off x="8655211" y="4184515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West</a:t>
              </a:r>
            </a:p>
          </p:txBody>
        </p:sp>
        <p:pic>
          <p:nvPicPr>
            <p:cNvPr id="20" name="slide6">
              <a:extLst>
                <a:ext uri="{FF2B5EF4-FFF2-40B4-BE49-F238E27FC236}">
                  <a16:creationId xmlns:a16="http://schemas.microsoft.com/office/drawing/2014/main" id="{03B40E8C-22EB-4408-9B7C-CB13DC29E2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2" r="23137" b="16145"/>
            <a:stretch/>
          </p:blipFill>
          <p:spPr>
            <a:xfrm>
              <a:off x="7986910" y="4533540"/>
              <a:ext cx="3135303" cy="2107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659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AA62-C085-48F0-85B4-D5E08E46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Health Stressors by Region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2A6A3-9F5F-4CBB-83FA-774F534FE4C2}"/>
              </a:ext>
            </a:extLst>
          </p:cNvPr>
          <p:cNvSpPr txBox="1"/>
          <p:nvPr/>
        </p:nvSpPr>
        <p:spPr>
          <a:xfrm>
            <a:off x="10178002" y="174020"/>
            <a:ext cx="1798703" cy="382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Midwest</a:t>
            </a:r>
          </a:p>
        </p:txBody>
      </p:sp>
    </p:spTree>
    <p:extLst>
      <p:ext uri="{BB962C8B-B14F-4D97-AF65-F5344CB8AC3E}">
        <p14:creationId xmlns:p14="http://schemas.microsoft.com/office/powerpoint/2010/main" val="456392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D17937C5-E32F-4ED3-A318-EC9FBFB2B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719137"/>
            <a:ext cx="72580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87</Words>
  <Application>Microsoft Office PowerPoint</Application>
  <PresentationFormat>Widescreen</PresentationFormat>
  <Paragraphs>17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Let’s Bee Informed</vt:lpstr>
      <vt:lpstr>COLONY INFO</vt:lpstr>
      <vt:lpstr>COLONY INFO</vt:lpstr>
      <vt:lpstr>COLONY INFO</vt:lpstr>
      <vt:lpstr>Average Health Stressors by Region 2015-2018</vt:lpstr>
      <vt:lpstr>Average Health Stressors by Region 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Sprole</dc:creator>
  <cp:lastModifiedBy>Sarah Sprole</cp:lastModifiedBy>
  <cp:revision>1</cp:revision>
  <dcterms:created xsi:type="dcterms:W3CDTF">2019-05-15T01:08:20Z</dcterms:created>
  <dcterms:modified xsi:type="dcterms:W3CDTF">2019-05-15T01:55:18Z</dcterms:modified>
</cp:coreProperties>
</file>